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rand Cru M" charset="1" panose="00000500000000000000"/>
      <p:regular r:id="rId7"/>
    </p:embeddedFont>
    <p:embeddedFont>
      <p:font typeface="Malibu" charset="1" panose="02000000000000000000"/>
      <p:regular r:id="rId8"/>
    </p:embeddedFont>
    <p:embeddedFont>
      <p:font typeface="Josefin Sans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198" t="-260" r="-49198" b="-26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88886" y="13431587"/>
            <a:ext cx="13591890" cy="13763939"/>
            <a:chOff x="0" y="0"/>
            <a:chExt cx="18122520" cy="1835191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122520" cy="18351919"/>
            </a:xfrm>
            <a:custGeom>
              <a:avLst/>
              <a:gdLst/>
              <a:ahLst/>
              <a:cxnLst/>
              <a:rect r="r" b="b" t="t" l="l"/>
              <a:pathLst>
                <a:path h="18351919" w="18122520">
                  <a:moveTo>
                    <a:pt x="0" y="0"/>
                  </a:moveTo>
                  <a:lnTo>
                    <a:pt x="18122520" y="0"/>
                  </a:lnTo>
                  <a:lnTo>
                    <a:pt x="18122520" y="18351919"/>
                  </a:lnTo>
                  <a:lnTo>
                    <a:pt x="0" y="18351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2300901">
              <a:off x="1964009" y="3542517"/>
              <a:ext cx="14194501" cy="11266886"/>
            </a:xfrm>
            <a:custGeom>
              <a:avLst/>
              <a:gdLst/>
              <a:ahLst/>
              <a:cxnLst/>
              <a:rect r="r" b="b" t="t" l="l"/>
              <a:pathLst>
                <a:path h="11266886" w="14194501">
                  <a:moveTo>
                    <a:pt x="0" y="0"/>
                  </a:moveTo>
                  <a:lnTo>
                    <a:pt x="14194502" y="0"/>
                  </a:lnTo>
                  <a:lnTo>
                    <a:pt x="14194502" y="11266885"/>
                  </a:lnTo>
                  <a:lnTo>
                    <a:pt x="0" y="11266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210633" y="2786843"/>
            <a:ext cx="7539296" cy="1451314"/>
          </a:xfrm>
          <a:custGeom>
            <a:avLst/>
            <a:gdLst/>
            <a:ahLst/>
            <a:cxnLst/>
            <a:rect r="r" b="b" t="t" l="l"/>
            <a:pathLst>
              <a:path h="1451314" w="7539296">
                <a:moveTo>
                  <a:pt x="0" y="0"/>
                </a:moveTo>
                <a:lnTo>
                  <a:pt x="7539296" y="0"/>
                </a:lnTo>
                <a:lnTo>
                  <a:pt x="7539296" y="1451315"/>
                </a:lnTo>
                <a:lnTo>
                  <a:pt x="0" y="14513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-9044936" y="21569794"/>
            <a:ext cx="22754490" cy="786064"/>
          </a:xfrm>
          <a:custGeom>
            <a:avLst/>
            <a:gdLst/>
            <a:ahLst/>
            <a:cxnLst/>
            <a:rect r="r" b="b" t="t" l="l"/>
            <a:pathLst>
              <a:path h="786064" w="22754490">
                <a:moveTo>
                  <a:pt x="0" y="0"/>
                </a:moveTo>
                <a:lnTo>
                  <a:pt x="22754490" y="0"/>
                </a:lnTo>
                <a:lnTo>
                  <a:pt x="22754490" y="786064"/>
                </a:lnTo>
                <a:lnTo>
                  <a:pt x="0" y="7860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5437150" y="21569794"/>
            <a:ext cx="22754490" cy="786064"/>
          </a:xfrm>
          <a:custGeom>
            <a:avLst/>
            <a:gdLst/>
            <a:ahLst/>
            <a:cxnLst/>
            <a:rect r="r" b="b" t="t" l="l"/>
            <a:pathLst>
              <a:path h="786064" w="22754490">
                <a:moveTo>
                  <a:pt x="0" y="0"/>
                </a:moveTo>
                <a:lnTo>
                  <a:pt x="22754490" y="0"/>
                </a:lnTo>
                <a:lnTo>
                  <a:pt x="22754490" y="786064"/>
                </a:lnTo>
                <a:lnTo>
                  <a:pt x="0" y="7860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328615" y="5545956"/>
            <a:ext cx="17612193" cy="5186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89"/>
              </a:lnSpc>
            </a:pPr>
            <a:r>
              <a:rPr lang="en-US" sz="22227">
                <a:solidFill>
                  <a:srgbClr val="323232"/>
                </a:solidFill>
                <a:latin typeface="Grand Cru M"/>
                <a:ea typeface="Grand Cru M"/>
                <a:cs typeface="Grand Cru M"/>
                <a:sym typeface="Grand Cru M"/>
              </a:rPr>
              <a:t>Graduation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13097" y="10469135"/>
            <a:ext cx="12785743" cy="376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84"/>
              </a:lnSpc>
              <a:spcBef>
                <a:spcPct val="0"/>
              </a:spcBef>
            </a:pPr>
            <a:r>
              <a:rPr lang="en-US" sz="21845">
                <a:solidFill>
                  <a:srgbClr val="323232"/>
                </a:solidFill>
                <a:latin typeface="Malibu"/>
                <a:ea typeface="Malibu"/>
                <a:cs typeface="Malibu"/>
                <a:sym typeface="Malibu"/>
              </a:rPr>
              <a:t>Party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28615" y="5265146"/>
            <a:ext cx="17303332" cy="210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113"/>
              </a:lnSpc>
            </a:pPr>
            <a:r>
              <a:rPr lang="en-US" sz="12223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You are invited 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43857" y="25731912"/>
            <a:ext cx="25773087" cy="3793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40"/>
              </a:lnSpc>
              <a:spcBef>
                <a:spcPct val="0"/>
              </a:spcBef>
            </a:pPr>
            <a:r>
              <a:rPr lang="en-US" sz="22243">
                <a:solidFill>
                  <a:srgbClr val="323232"/>
                </a:solidFill>
                <a:latin typeface="Grand Cru M"/>
                <a:ea typeface="Grand Cru M"/>
                <a:cs typeface="Grand Cru M"/>
                <a:sym typeface="Grand Cru M"/>
              </a:rPr>
              <a:t>Class of 2030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279487" y="30848513"/>
            <a:ext cx="18701826" cy="1291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5"/>
              </a:lnSpc>
            </a:pPr>
            <a:r>
              <a:rPr lang="en-US" sz="13211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02 . May . at </a:t>
            </a:r>
            <a:r>
              <a:rPr lang="en-US" sz="13211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9:00 pm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14588" y="34131246"/>
            <a:ext cx="19702891" cy="3006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92"/>
              </a:lnSpc>
            </a:pPr>
            <a:r>
              <a:rPr lang="en-US" sz="11313" spc="-972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WARNER &amp; SPENCER</a:t>
            </a:r>
          </a:p>
          <a:p>
            <a:pPr algn="ctr">
              <a:lnSpc>
                <a:spcPts val="11992"/>
              </a:lnSpc>
            </a:pPr>
            <a:r>
              <a:rPr lang="en-US" sz="11313" spc="-972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HIGH SCHOOL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39277" y="38276504"/>
            <a:ext cx="25382246" cy="2757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52"/>
              </a:lnSpc>
            </a:pPr>
            <a:r>
              <a:rPr lang="en-US" sz="9863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123 Anywhere St., Any City, </a:t>
            </a:r>
          </a:p>
          <a:p>
            <a:pPr algn="ctr">
              <a:lnSpc>
                <a:spcPts val="10652"/>
              </a:lnSpc>
            </a:pPr>
            <a:r>
              <a:rPr lang="en-US" sz="9863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ST 12345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DAGyZu-yKPo</dc:identifier>
  <dcterms:modified xsi:type="dcterms:W3CDTF">2011-08-01T06:04:30Z</dcterms:modified>
  <cp:revision>1</cp:revision>
  <dc:title>White and Black Illustrative Graduation Party Invitation (32 x 48 英寸)</dc:title>
</cp:coreProperties>
</file>